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58252EA-0804-42F0-99A0-FFC911CC483E}">
  <a:tblStyle styleId="{E58252EA-0804-42F0-99A0-FFC911CC483E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PlusJakartaSans-bold.fntdata"/><Relationship Id="rId14" Type="http://schemas.openxmlformats.org/officeDocument/2006/relationships/font" Target="fonts/PlusJakartaSans-regular.fntdata"/><Relationship Id="rId17" Type="http://schemas.openxmlformats.org/officeDocument/2006/relationships/font" Target="fonts/PlusJakartaSans-boldItalic.fntdata"/><Relationship Id="rId16" Type="http://schemas.openxmlformats.org/officeDocument/2006/relationships/font" Target="fonts/PlusJakartaSans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20a694ecef_0_5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g320a694ecef_0_5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3c192bd65e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g33c192bd65e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2f64d25e7b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2f64d25e7b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" name="Google Shape;61;p14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{E58252EA-0804-42F0-99A0-FFC911CC483E}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62" name="Google Shape;62;p14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8" name="Google Shape;68;p15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{E58252EA-0804-42F0-99A0-FFC911CC483E}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the maintaining and extending of power and influence over foreign nations through diplomacy or military force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“Ultimately, imperialism involves one state undermining the capacity of another state or people to determine their own political and economic path.”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23850" lvl="0" marL="45720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500"/>
                        <a:buFont typeface="Inter"/>
                        <a:buChar char="-"/>
                      </a:pP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Atul Kohli, </a:t>
                      </a:r>
                      <a:r>
                        <a:rPr i="1"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Imperialism and the Developing World: How Britain and the United States Shaped the Global Periphery,</a:t>
                      </a: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 2020.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69" name="Google Shape;69;p15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Imperialism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0" name="Google Shape;70;p15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idx="2" type="body"/>
          </p:nvPr>
        </p:nvSpPr>
        <p:spPr>
          <a:xfrm>
            <a:off x="265425" y="139200"/>
            <a:ext cx="4739700" cy="4784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1600">
                <a:latin typeface="Inter"/>
                <a:ea typeface="Inter"/>
                <a:cs typeface="Inter"/>
                <a:sym typeface="Inter"/>
              </a:rPr>
              <a:t>NOTICE</a:t>
            </a:r>
            <a:endParaRPr b="1"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Inter"/>
                <a:ea typeface="Inter"/>
                <a:cs typeface="Inter"/>
                <a:sym typeface="Inter"/>
              </a:rPr>
              <a:t>What do you see that seems interesting or important?</a:t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1600">
                <a:latin typeface="Inter"/>
                <a:ea typeface="Inter"/>
                <a:cs typeface="Inter"/>
                <a:sym typeface="Inter"/>
              </a:rPr>
              <a:t>WONDER</a:t>
            </a:r>
            <a:endParaRPr b="1"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Inter"/>
                <a:ea typeface="Inter"/>
                <a:cs typeface="Inter"/>
                <a:sym typeface="Inter"/>
              </a:rPr>
              <a:t>What questions do you have about this image?</a:t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1600">
                <a:latin typeface="Inter"/>
                <a:ea typeface="Inter"/>
                <a:cs typeface="Inter"/>
                <a:sym typeface="Inter"/>
              </a:rPr>
              <a:t>THINK</a:t>
            </a:r>
            <a:endParaRPr b="1"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Inter"/>
                <a:ea typeface="Inter"/>
                <a:cs typeface="Inter"/>
                <a:sym typeface="Inter"/>
              </a:rPr>
              <a:t>What do you suppose is going on this image?</a:t>
            </a:r>
            <a:endParaRPr sz="16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6"/>
          <p:cNvSpPr txBox="1"/>
          <p:nvPr/>
        </p:nvSpPr>
        <p:spPr>
          <a:xfrm>
            <a:off x="5146275" y="3793100"/>
            <a:ext cx="38853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</a:t>
            </a:r>
            <a:r>
              <a:rPr lang="en" sz="1200">
                <a:solidFill>
                  <a:schemeClr val="dk1"/>
                </a:solidFill>
                <a:highlight>
                  <a:srgbClr val="F8F9FA"/>
                </a:highlight>
                <a:latin typeface="Inter"/>
                <a:ea typeface="Inter"/>
                <a:cs typeface="Inter"/>
                <a:sym typeface="Inter"/>
              </a:rPr>
              <a:t>J.F. Horrabin, “Africa 1914,”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 map featured in: H.G. Wells, </a:t>
            </a:r>
            <a:r>
              <a:rPr i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The Outline of History: Being a Plain History of Life and Mankind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, 1923. Public Domain.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7" name="Google Shape;77;p16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74150" y="243600"/>
            <a:ext cx="3360253" cy="3488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